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446" r:id="rId26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D17D8-03BD-49A2-A407-AA7B7E5CD7EC}">
  <a:tblStyle styleId="{9C9D17D8-03BD-49A2-A407-AA7B7E5CD7E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AB5428F-5FE4-4927-8700-9A6C7ECE20A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E148F9-9174-49E3-BBC7-1DCA8CDB5617}"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CADEB3-3399-4C36-B701-3E11B995BBF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847E0BB-AA6E-4AF0-B9C0-1F6A3A523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261" Type="http://schemas.openxmlformats.org/officeDocument/2006/relationships/slide" Target="slides/slide191.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0.png"/><Relationship Id="rId9" Type="http://schemas.openxmlformats.org/officeDocument/2006/relationships/image" Target="../media/image28.png"/><Relationship Id="rId10"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3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6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4.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5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1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62.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3.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1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12.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3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6.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9.jpg"/><Relationship Id="rId6" Type="http://schemas.openxmlformats.org/officeDocument/2006/relationships/image" Target="../media/image37.png"/><Relationship Id="rId7" Type="http://schemas.openxmlformats.org/officeDocument/2006/relationships/slideLayout" Target="../slideLayouts/slideLayout233.xml"/><Relationship Id="rId8" Type="http://schemas.openxmlformats.org/officeDocument/2006/relationships/theme" Target="../theme/theme32.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4.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47.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56.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9.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45.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1.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5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6.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59.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27.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7.xml"/><Relationship Id="rId3" Type="http://schemas.openxmlformats.org/officeDocument/2006/relationships/theme" Target="../theme/theme36.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37.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0.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1.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9.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28.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2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4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66.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42.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24.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1.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52.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1.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4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53.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23.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3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2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79.png"/></Relationships>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167910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